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5" d="100"/>
          <a:sy n="95" d="100"/>
        </p:scale>
        <p:origin x="-944"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EA9BAD1-6C5E-CB40-9F46-A56E18FE501B}" type="datetimeFigureOut">
              <a:rPr lang="en-US" smtClean="0"/>
              <a:t>4/30/20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BE154C-37BE-C44D-8526-888A37297A17}" type="slidenum">
              <a:rPr lang="en-US" smtClean="0"/>
              <a:t>‹#›</a:t>
            </a:fld>
            <a:endParaRPr lang="en-US"/>
          </a:p>
        </p:txBody>
      </p:sp>
    </p:spTree>
    <p:extLst>
      <p:ext uri="{BB962C8B-B14F-4D97-AF65-F5344CB8AC3E}">
        <p14:creationId xmlns:p14="http://schemas.microsoft.com/office/powerpoint/2010/main" val="3408170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A9BAD1-6C5E-CB40-9F46-A56E18FE501B}" type="datetimeFigureOut">
              <a:rPr lang="en-US" smtClean="0"/>
              <a:t>4/30/20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BE154C-37BE-C44D-8526-888A37297A17}" type="slidenum">
              <a:rPr lang="en-US" smtClean="0"/>
              <a:t>‹#›</a:t>
            </a:fld>
            <a:endParaRPr lang="en-US"/>
          </a:p>
        </p:txBody>
      </p:sp>
    </p:spTree>
    <p:extLst>
      <p:ext uri="{BB962C8B-B14F-4D97-AF65-F5344CB8AC3E}">
        <p14:creationId xmlns:p14="http://schemas.microsoft.com/office/powerpoint/2010/main" val="3957434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A9BAD1-6C5E-CB40-9F46-A56E18FE501B}" type="datetimeFigureOut">
              <a:rPr lang="en-US" smtClean="0"/>
              <a:t>4/30/20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BE154C-37BE-C44D-8526-888A37297A17}" type="slidenum">
              <a:rPr lang="en-US" smtClean="0"/>
              <a:t>‹#›</a:t>
            </a:fld>
            <a:endParaRPr lang="en-US"/>
          </a:p>
        </p:txBody>
      </p:sp>
    </p:spTree>
    <p:extLst>
      <p:ext uri="{BB962C8B-B14F-4D97-AF65-F5344CB8AC3E}">
        <p14:creationId xmlns:p14="http://schemas.microsoft.com/office/powerpoint/2010/main" val="2571565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A9BAD1-6C5E-CB40-9F46-A56E18FE501B}" type="datetimeFigureOut">
              <a:rPr lang="en-US" smtClean="0"/>
              <a:t>4/30/20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BE154C-37BE-C44D-8526-888A37297A17}" type="slidenum">
              <a:rPr lang="en-US" smtClean="0"/>
              <a:t>‹#›</a:t>
            </a:fld>
            <a:endParaRPr lang="en-US"/>
          </a:p>
        </p:txBody>
      </p:sp>
    </p:spTree>
    <p:extLst>
      <p:ext uri="{BB962C8B-B14F-4D97-AF65-F5344CB8AC3E}">
        <p14:creationId xmlns:p14="http://schemas.microsoft.com/office/powerpoint/2010/main" val="13254657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A9BAD1-6C5E-CB40-9F46-A56E18FE501B}" type="datetimeFigureOut">
              <a:rPr lang="en-US" smtClean="0"/>
              <a:t>4/30/20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BE154C-37BE-C44D-8526-888A37297A17}" type="slidenum">
              <a:rPr lang="en-US" smtClean="0"/>
              <a:t>‹#›</a:t>
            </a:fld>
            <a:endParaRPr lang="en-US"/>
          </a:p>
        </p:txBody>
      </p:sp>
    </p:spTree>
    <p:extLst>
      <p:ext uri="{BB962C8B-B14F-4D97-AF65-F5344CB8AC3E}">
        <p14:creationId xmlns:p14="http://schemas.microsoft.com/office/powerpoint/2010/main" val="778150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EA9BAD1-6C5E-CB40-9F46-A56E18FE501B}" type="datetimeFigureOut">
              <a:rPr lang="en-US" smtClean="0"/>
              <a:t>4/30/20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BE154C-37BE-C44D-8526-888A37297A17}" type="slidenum">
              <a:rPr lang="en-US" smtClean="0"/>
              <a:t>‹#›</a:t>
            </a:fld>
            <a:endParaRPr lang="en-US"/>
          </a:p>
        </p:txBody>
      </p:sp>
    </p:spTree>
    <p:extLst>
      <p:ext uri="{BB962C8B-B14F-4D97-AF65-F5344CB8AC3E}">
        <p14:creationId xmlns:p14="http://schemas.microsoft.com/office/powerpoint/2010/main" val="917139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EA9BAD1-6C5E-CB40-9F46-A56E18FE501B}" type="datetimeFigureOut">
              <a:rPr lang="en-US" smtClean="0"/>
              <a:t>4/30/20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BE154C-37BE-C44D-8526-888A37297A17}" type="slidenum">
              <a:rPr lang="en-US" smtClean="0"/>
              <a:t>‹#›</a:t>
            </a:fld>
            <a:endParaRPr lang="en-US"/>
          </a:p>
        </p:txBody>
      </p:sp>
    </p:spTree>
    <p:extLst>
      <p:ext uri="{BB962C8B-B14F-4D97-AF65-F5344CB8AC3E}">
        <p14:creationId xmlns:p14="http://schemas.microsoft.com/office/powerpoint/2010/main" val="3871839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EA9BAD1-6C5E-CB40-9F46-A56E18FE501B}" type="datetimeFigureOut">
              <a:rPr lang="en-US" smtClean="0"/>
              <a:t>4/30/20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BE154C-37BE-C44D-8526-888A37297A17}" type="slidenum">
              <a:rPr lang="en-US" smtClean="0"/>
              <a:t>‹#›</a:t>
            </a:fld>
            <a:endParaRPr lang="en-US"/>
          </a:p>
        </p:txBody>
      </p:sp>
    </p:spTree>
    <p:extLst>
      <p:ext uri="{BB962C8B-B14F-4D97-AF65-F5344CB8AC3E}">
        <p14:creationId xmlns:p14="http://schemas.microsoft.com/office/powerpoint/2010/main" val="50862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A9BAD1-6C5E-CB40-9F46-A56E18FE501B}" type="datetimeFigureOut">
              <a:rPr lang="en-US" smtClean="0"/>
              <a:t>4/30/20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BE154C-37BE-C44D-8526-888A37297A17}" type="slidenum">
              <a:rPr lang="en-US" smtClean="0"/>
              <a:t>‹#›</a:t>
            </a:fld>
            <a:endParaRPr lang="en-US"/>
          </a:p>
        </p:txBody>
      </p:sp>
    </p:spTree>
    <p:extLst>
      <p:ext uri="{BB962C8B-B14F-4D97-AF65-F5344CB8AC3E}">
        <p14:creationId xmlns:p14="http://schemas.microsoft.com/office/powerpoint/2010/main" val="3929247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A9BAD1-6C5E-CB40-9F46-A56E18FE501B}" type="datetimeFigureOut">
              <a:rPr lang="en-US" smtClean="0"/>
              <a:t>4/30/20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BE154C-37BE-C44D-8526-888A37297A17}" type="slidenum">
              <a:rPr lang="en-US" smtClean="0"/>
              <a:t>‹#›</a:t>
            </a:fld>
            <a:endParaRPr lang="en-US"/>
          </a:p>
        </p:txBody>
      </p:sp>
    </p:spTree>
    <p:extLst>
      <p:ext uri="{BB962C8B-B14F-4D97-AF65-F5344CB8AC3E}">
        <p14:creationId xmlns:p14="http://schemas.microsoft.com/office/powerpoint/2010/main" val="20075212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A9BAD1-6C5E-CB40-9F46-A56E18FE501B}" type="datetimeFigureOut">
              <a:rPr lang="en-US" smtClean="0"/>
              <a:t>4/30/20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BE154C-37BE-C44D-8526-888A37297A17}" type="slidenum">
              <a:rPr lang="en-US" smtClean="0"/>
              <a:t>‹#›</a:t>
            </a:fld>
            <a:endParaRPr lang="en-US"/>
          </a:p>
        </p:txBody>
      </p:sp>
    </p:spTree>
    <p:extLst>
      <p:ext uri="{BB962C8B-B14F-4D97-AF65-F5344CB8AC3E}">
        <p14:creationId xmlns:p14="http://schemas.microsoft.com/office/powerpoint/2010/main" val="317229905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A9BAD1-6C5E-CB40-9F46-A56E18FE501B}" type="datetimeFigureOut">
              <a:rPr lang="en-US" smtClean="0"/>
              <a:t>4/30/20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BE154C-37BE-C44D-8526-888A37297A17}" type="slidenum">
              <a:rPr lang="en-US" smtClean="0"/>
              <a:t>‹#›</a:t>
            </a:fld>
            <a:endParaRPr lang="en-US"/>
          </a:p>
        </p:txBody>
      </p:sp>
    </p:spTree>
    <p:extLst>
      <p:ext uri="{BB962C8B-B14F-4D97-AF65-F5344CB8AC3E}">
        <p14:creationId xmlns:p14="http://schemas.microsoft.com/office/powerpoint/2010/main" val="26943049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ricycle.org/filmclub/" TargetMode="External"/><Relationship Id="rId4" Type="http://schemas.openxmlformats.org/officeDocument/2006/relationships/hyperlink" Target="tricycle.org%5Clive" TargetMode="External"/><Relationship Id="rId5"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hyperlink" Target="http://www.tricycle.org/beginner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78869" y="686869"/>
            <a:ext cx="5747644" cy="1539162"/>
          </a:xfrm>
        </p:spPr>
        <p:txBody>
          <a:bodyPr/>
          <a:lstStyle/>
          <a:p>
            <a:r>
              <a:rPr lang="en-US" dirty="0" smtClean="0">
                <a:latin typeface="Brandon grotesque"/>
                <a:cs typeface="Brandon grotesque"/>
              </a:rPr>
              <a:t>Tricycle: The Buddhist Review</a:t>
            </a:r>
            <a:endParaRPr lang="en-US" dirty="0">
              <a:latin typeface="Brandon grotesque"/>
              <a:cs typeface="Brandon grotesque"/>
            </a:endParaRPr>
          </a:p>
        </p:txBody>
      </p:sp>
      <p:sp>
        <p:nvSpPr>
          <p:cNvPr id="3" name="Subtitle 2"/>
          <p:cNvSpPr>
            <a:spLocks noGrp="1"/>
          </p:cNvSpPr>
          <p:nvPr>
            <p:ph type="subTitle" idx="1"/>
          </p:nvPr>
        </p:nvSpPr>
        <p:spPr>
          <a:xfrm>
            <a:off x="673853" y="4719052"/>
            <a:ext cx="7969615" cy="1617580"/>
          </a:xfrm>
        </p:spPr>
        <p:txBody>
          <a:bodyPr/>
          <a:lstStyle/>
          <a:p>
            <a:r>
              <a:rPr lang="en-US" sz="2800" dirty="0" smtClean="0">
                <a:solidFill>
                  <a:schemeClr val="tx1"/>
                </a:solidFill>
                <a:latin typeface="Brandon Grotesque Light"/>
                <a:cs typeface="Brandon Grotesque Light"/>
              </a:rPr>
              <a:t>Buddhism for Beginners:</a:t>
            </a:r>
            <a:r>
              <a:rPr lang="en-US" sz="2800" dirty="0" smtClean="0">
                <a:latin typeface="Brandon Grotesque Light"/>
                <a:cs typeface="Brandon Grotesque Light"/>
              </a:rPr>
              <a:t> </a:t>
            </a:r>
            <a:r>
              <a:rPr lang="en-US" sz="2800" dirty="0" smtClean="0">
                <a:latin typeface="Brandon Grotesque Light"/>
                <a:cs typeface="Brandon Grotesque Light"/>
                <a:hlinkClick r:id="rId2"/>
              </a:rPr>
              <a:t>tricycle.org/beginners</a:t>
            </a:r>
            <a:r>
              <a:rPr lang="en-US" sz="2800" dirty="0" smtClean="0">
                <a:latin typeface="Brandon Grotesque Light"/>
                <a:cs typeface="Brandon Grotesque Light"/>
              </a:rPr>
              <a:t> </a:t>
            </a:r>
            <a:endParaRPr lang="en-US" sz="2800" dirty="0" smtClean="0">
              <a:latin typeface="Brandon Grotesque Light"/>
              <a:cs typeface="Brandon Grotesque Light"/>
            </a:endParaRPr>
          </a:p>
          <a:p>
            <a:r>
              <a:rPr lang="en-US" sz="2800" dirty="0" smtClean="0">
                <a:solidFill>
                  <a:srgbClr val="000000"/>
                </a:solidFill>
                <a:latin typeface="Brandon Grotesque Light"/>
                <a:cs typeface="Brandon Grotesque Light"/>
              </a:rPr>
              <a:t>Film Club:</a:t>
            </a:r>
            <a:r>
              <a:rPr lang="en-US" sz="2800" dirty="0" smtClean="0">
                <a:latin typeface="Brandon Grotesque Light"/>
                <a:cs typeface="Brandon Grotesque Light"/>
              </a:rPr>
              <a:t> </a:t>
            </a:r>
            <a:r>
              <a:rPr lang="en-US" sz="2800" dirty="0" err="1" smtClean="0">
                <a:latin typeface="Brandon Grotesque Light"/>
                <a:cs typeface="Brandon Grotesque Light"/>
                <a:hlinkClick r:id="rId3"/>
              </a:rPr>
              <a:t>tricycle.org</a:t>
            </a:r>
            <a:r>
              <a:rPr lang="en-US" sz="2800" dirty="0" smtClean="0">
                <a:latin typeface="Brandon Grotesque Light"/>
                <a:cs typeface="Brandon Grotesque Light"/>
                <a:hlinkClick r:id="rId3"/>
              </a:rPr>
              <a:t>/</a:t>
            </a:r>
            <a:r>
              <a:rPr lang="en-US" sz="2800" dirty="0" err="1" smtClean="0">
                <a:latin typeface="Brandon Grotesque Light"/>
                <a:cs typeface="Brandon Grotesque Light"/>
                <a:hlinkClick r:id="rId3"/>
              </a:rPr>
              <a:t>filmclub</a:t>
            </a:r>
            <a:endParaRPr lang="en-US" sz="2800" dirty="0" smtClean="0">
              <a:latin typeface="Brandon Grotesque Light"/>
              <a:cs typeface="Brandon Grotesque Light"/>
            </a:endParaRPr>
          </a:p>
          <a:p>
            <a:r>
              <a:rPr lang="en-US" sz="2800" dirty="0" smtClean="0">
                <a:solidFill>
                  <a:srgbClr val="000000"/>
                </a:solidFill>
                <a:latin typeface="Brandon Grotesque Light"/>
                <a:cs typeface="Brandon Grotesque Light"/>
              </a:rPr>
              <a:t>Live meditations + calendar:</a:t>
            </a:r>
            <a:r>
              <a:rPr lang="en-US" sz="2800" dirty="0" smtClean="0">
                <a:latin typeface="Brandon Grotesque Light"/>
                <a:cs typeface="Brandon Grotesque Light"/>
              </a:rPr>
              <a:t> </a:t>
            </a:r>
            <a:r>
              <a:rPr lang="en-US" sz="2800" dirty="0" smtClean="0">
                <a:latin typeface="Brandon Grotesque Light"/>
                <a:cs typeface="Brandon Grotesque Light"/>
                <a:hlinkClick r:id="rId4" action="ppaction://hlinkfile"/>
              </a:rPr>
              <a:t>tricycle.org/live</a:t>
            </a:r>
            <a:endParaRPr lang="en-US" sz="2800" dirty="0">
              <a:latin typeface="Brandon Grotesque Light"/>
              <a:cs typeface="Brandon Grotesque Light"/>
            </a:endParaRPr>
          </a:p>
        </p:txBody>
      </p:sp>
      <p:sp>
        <p:nvSpPr>
          <p:cNvPr id="4" name="TextBox 3"/>
          <p:cNvSpPr txBox="1"/>
          <p:nvPr/>
        </p:nvSpPr>
        <p:spPr>
          <a:xfrm>
            <a:off x="673853" y="2681369"/>
            <a:ext cx="8073286" cy="1938992"/>
          </a:xfrm>
          <a:prstGeom prst="rect">
            <a:avLst/>
          </a:prstGeom>
          <a:noFill/>
        </p:spPr>
        <p:txBody>
          <a:bodyPr wrap="square" rtlCol="0">
            <a:spAutoFit/>
          </a:bodyPr>
          <a:lstStyle/>
          <a:p>
            <a:pPr algn="ctr"/>
            <a:r>
              <a:rPr lang="en-US" sz="2000" dirty="0" smtClean="0">
                <a:latin typeface="Brandon Grotesque Medium Italic"/>
                <a:cs typeface="Brandon Grotesque Medium Italic"/>
              </a:rPr>
              <a:t>The mission of The Tricycle Foundation is to create forums for exploring contemporary and historic Buddhist activity, examine the impact of its new context in the democratic traditions of the West, and introduce fresh views and attainable methods for enlightened living to the culture at large. At the core of the Foundation’s mission is the alleviation of suffering that Buddhist teachings are meant to bring about.</a:t>
            </a:r>
            <a:endParaRPr lang="en-US" sz="2000" dirty="0">
              <a:latin typeface="Brandon Grotesque Medium Italic"/>
              <a:cs typeface="Brandon Grotesque Medium Italic"/>
            </a:endParaRPr>
          </a:p>
        </p:txBody>
      </p:sp>
      <p:pic>
        <p:nvPicPr>
          <p:cNvPr id="5" name="Picture 4" descr="Tricycle_LOGO_LockUp_final-100.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22559" y="205708"/>
            <a:ext cx="2267450" cy="2267450"/>
          </a:xfrm>
          <a:prstGeom prst="rect">
            <a:avLst/>
          </a:prstGeom>
        </p:spPr>
      </p:pic>
    </p:spTree>
    <p:extLst>
      <p:ext uri="{BB962C8B-B14F-4D97-AF65-F5344CB8AC3E}">
        <p14:creationId xmlns:p14="http://schemas.microsoft.com/office/powerpoint/2010/main" val="367559163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1119</TotalTime>
  <Words>96</Words>
  <Application>Microsoft Macintosh PowerPoint</Application>
  <PresentationFormat>On-screen Show (4:3)</PresentationFormat>
  <Paragraphs>5</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Tricycle: The Buddhist Review</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Tricycle: The Buddhist Review</dc:title>
  <dc:creator>Eliza Rockefeller</dc:creator>
  <cp:lastModifiedBy>Eliza Rockefeller</cp:lastModifiedBy>
  <cp:revision>8</cp:revision>
  <dcterms:created xsi:type="dcterms:W3CDTF">2020-04-29T19:49:31Z</dcterms:created>
  <dcterms:modified xsi:type="dcterms:W3CDTF">2020-04-30T14:33:32Z</dcterms:modified>
</cp:coreProperties>
</file>