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780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36408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36408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1" i="0">
                <a:solidFill>
                  <a:srgbClr val="36408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953500" y="7109111"/>
            <a:ext cx="1309007" cy="1309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35465" y="7109111"/>
            <a:ext cx="1299059" cy="1299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3974849" y="7109111"/>
            <a:ext cx="1289112" cy="12891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2765" y="560083"/>
            <a:ext cx="7218045" cy="2878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1" i="0">
                <a:solidFill>
                  <a:srgbClr val="36408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latinasafehouse.org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latinasafehouse.org/" TargetMode="External"/><Relationship Id="rId2" Type="http://schemas.openxmlformats.org/officeDocument/2006/relationships/hyperlink" Target="https://charity.gofundme.com/o/en/campaign/bilingual-domestic-violence-hotline-t-comunidad-your-community?utm_source=manage&amp;utm_platform=fb&amp;utm_device=desktop&amp;fbclid=IwAR3C-aEhNDj1I4cDPaik4rlmQWMUb5aMkiyOqwvLHDb3GaauDpf7j-Qg3i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latinasafehouse" TargetMode="External"/><Relationship Id="rId5" Type="http://schemas.openxmlformats.org/officeDocument/2006/relationships/hyperlink" Target="https://www.facebook.com/LatinaSafeHouse/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000"/>
              </a:lnSpc>
              <a:spcBef>
                <a:spcPts val="95"/>
              </a:spcBef>
            </a:pPr>
            <a:r>
              <a:rPr spc="615" dirty="0"/>
              <a:t>Stay </a:t>
            </a:r>
            <a:r>
              <a:rPr spc="40" dirty="0"/>
              <a:t>in</a:t>
            </a:r>
            <a:r>
              <a:rPr spc="-480" dirty="0"/>
              <a:t> </a:t>
            </a:r>
            <a:r>
              <a:rPr spc="285" dirty="0"/>
              <a:t>touch</a:t>
            </a:r>
            <a:r>
              <a:rPr spc="285" dirty="0">
                <a:hlinkClick r:id="rId2"/>
              </a:rPr>
              <a:t>. </a:t>
            </a:r>
            <a:r>
              <a:rPr spc="285" dirty="0"/>
              <a:t> </a:t>
            </a:r>
            <a:r>
              <a:rPr spc="405" dirty="0"/>
              <a:t>Participate.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22765" y="3412939"/>
            <a:ext cx="5321935" cy="2878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000"/>
              </a:lnSpc>
              <a:spcBef>
                <a:spcPts val="95"/>
              </a:spcBef>
            </a:pPr>
            <a:r>
              <a:rPr sz="7550" b="1" spc="585" dirty="0">
                <a:solidFill>
                  <a:srgbClr val="364081"/>
                </a:solidFill>
                <a:latin typeface="Lucida Sans"/>
                <a:cs typeface="Lucida Sans"/>
              </a:rPr>
              <a:t>A</a:t>
            </a:r>
            <a:r>
              <a:rPr sz="7550" b="1" spc="380" dirty="0">
                <a:solidFill>
                  <a:srgbClr val="364081"/>
                </a:solidFill>
                <a:latin typeface="Lucida Sans"/>
                <a:cs typeface="Lucida Sans"/>
              </a:rPr>
              <a:t>d</a:t>
            </a:r>
            <a:r>
              <a:rPr sz="7550" b="1" spc="505" dirty="0">
                <a:solidFill>
                  <a:srgbClr val="364081"/>
                </a:solidFill>
                <a:latin typeface="Lucida Sans"/>
                <a:cs typeface="Lucida Sans"/>
              </a:rPr>
              <a:t>v</a:t>
            </a:r>
            <a:r>
              <a:rPr sz="7550" b="1" spc="395" dirty="0">
                <a:solidFill>
                  <a:srgbClr val="364081"/>
                </a:solidFill>
                <a:latin typeface="Lucida Sans"/>
                <a:cs typeface="Lucida Sans"/>
              </a:rPr>
              <a:t>o</a:t>
            </a:r>
            <a:r>
              <a:rPr sz="7550" b="1" spc="-85" dirty="0">
                <a:solidFill>
                  <a:srgbClr val="364081"/>
                </a:solidFill>
                <a:latin typeface="Lucida Sans"/>
                <a:cs typeface="Lucida Sans"/>
              </a:rPr>
              <a:t>c</a:t>
            </a:r>
            <a:r>
              <a:rPr sz="7550" b="1" spc="944" dirty="0">
                <a:solidFill>
                  <a:srgbClr val="364081"/>
                </a:solidFill>
                <a:latin typeface="Lucida Sans"/>
                <a:cs typeface="Lucida Sans"/>
              </a:rPr>
              <a:t>a</a:t>
            </a:r>
            <a:r>
              <a:rPr sz="7550" b="1" spc="145" dirty="0">
                <a:solidFill>
                  <a:srgbClr val="364081"/>
                </a:solidFill>
                <a:latin typeface="Lucida Sans"/>
                <a:cs typeface="Lucida Sans"/>
              </a:rPr>
              <a:t>t</a:t>
            </a:r>
            <a:r>
              <a:rPr sz="7550" b="1" spc="355" dirty="0">
                <a:solidFill>
                  <a:srgbClr val="364081"/>
                </a:solidFill>
                <a:latin typeface="Lucida Sans"/>
                <a:cs typeface="Lucida Sans"/>
              </a:rPr>
              <a:t>e</a:t>
            </a:r>
            <a:r>
              <a:rPr sz="7550" b="1" spc="919" dirty="0">
                <a:solidFill>
                  <a:srgbClr val="364081"/>
                </a:solidFill>
                <a:latin typeface="Lucida Sans"/>
                <a:cs typeface="Lucida Sans"/>
              </a:rPr>
              <a:t>.  </a:t>
            </a:r>
            <a:r>
              <a:rPr sz="7550" b="1" spc="250" dirty="0">
                <a:solidFill>
                  <a:srgbClr val="364081"/>
                </a:solidFill>
                <a:latin typeface="Lucida Sans"/>
                <a:cs typeface="Lucida Sans"/>
              </a:rPr>
              <a:t>Invest.</a:t>
            </a:r>
            <a:endParaRPr sz="7550">
              <a:latin typeface="Lucida Sans"/>
              <a:cs typeface="Lucida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123215"/>
            <a:ext cx="3376929" cy="4164329"/>
          </a:xfrm>
          <a:custGeom>
            <a:avLst/>
            <a:gdLst/>
            <a:ahLst/>
            <a:cxnLst/>
            <a:rect l="l" t="t" r="r" b="b"/>
            <a:pathLst>
              <a:path w="3376929" h="4164329">
                <a:moveTo>
                  <a:pt x="0" y="4163784"/>
                </a:moveTo>
                <a:lnTo>
                  <a:pt x="0" y="50229"/>
                </a:lnTo>
                <a:lnTo>
                  <a:pt x="620059" y="0"/>
                </a:lnTo>
                <a:lnTo>
                  <a:pt x="3218374" y="2208896"/>
                </a:lnTo>
                <a:lnTo>
                  <a:pt x="3376734" y="4163784"/>
                </a:lnTo>
                <a:lnTo>
                  <a:pt x="0" y="4163784"/>
                </a:lnTo>
                <a:close/>
              </a:path>
            </a:pathLst>
          </a:custGeom>
          <a:solidFill>
            <a:srgbClr val="949CE7">
              <a:alpha val="447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971823"/>
            <a:ext cx="2831465" cy="4315460"/>
          </a:xfrm>
          <a:custGeom>
            <a:avLst/>
            <a:gdLst/>
            <a:ahLst/>
            <a:cxnLst/>
            <a:rect l="l" t="t" r="r" b="b"/>
            <a:pathLst>
              <a:path w="2831465" h="4315459">
                <a:moveTo>
                  <a:pt x="0" y="4315176"/>
                </a:moveTo>
                <a:lnTo>
                  <a:pt x="0" y="5046"/>
                </a:lnTo>
                <a:lnTo>
                  <a:pt x="62300" y="0"/>
                </a:lnTo>
                <a:lnTo>
                  <a:pt x="2660615" y="2208896"/>
                </a:lnTo>
                <a:lnTo>
                  <a:pt x="2831239" y="4315176"/>
                </a:lnTo>
                <a:lnTo>
                  <a:pt x="0" y="4315176"/>
                </a:lnTo>
                <a:close/>
              </a:path>
            </a:pathLst>
          </a:custGeom>
          <a:solidFill>
            <a:srgbClr val="DF7DD0">
              <a:alpha val="8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194357"/>
            <a:ext cx="4500245" cy="142875"/>
          </a:xfrm>
          <a:custGeom>
            <a:avLst/>
            <a:gdLst/>
            <a:ahLst/>
            <a:cxnLst/>
            <a:rect l="l" t="t" r="r" b="b"/>
            <a:pathLst>
              <a:path w="4500245" h="142875">
                <a:moveTo>
                  <a:pt x="0" y="142874"/>
                </a:moveTo>
                <a:lnTo>
                  <a:pt x="0" y="0"/>
                </a:lnTo>
                <a:lnTo>
                  <a:pt x="4499661" y="0"/>
                </a:lnTo>
                <a:lnTo>
                  <a:pt x="4499661" y="142874"/>
                </a:lnTo>
                <a:lnTo>
                  <a:pt x="0" y="142874"/>
                </a:lnTo>
                <a:close/>
              </a:path>
            </a:pathLst>
          </a:custGeom>
          <a:solidFill>
            <a:srgbClr val="364081">
              <a:alpha val="8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5449" y="1028700"/>
            <a:ext cx="2886074" cy="3457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098952" y="586008"/>
            <a:ext cx="5972119" cy="601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32715" y="7481364"/>
            <a:ext cx="26885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155" dirty="0">
                <a:solidFill>
                  <a:srgbClr val="56217B"/>
                </a:solidFill>
                <a:latin typeface="Arial Narrow"/>
                <a:cs typeface="Arial Narrow"/>
                <a:hlinkClick r:id="rId5"/>
              </a:rPr>
              <a:t>@latinasafehouse</a:t>
            </a:r>
            <a:endParaRPr sz="28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51018" y="7473456"/>
            <a:ext cx="337375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145" dirty="0">
                <a:solidFill>
                  <a:srgbClr val="56217B"/>
                </a:solidFill>
                <a:latin typeface="Arial Narrow"/>
                <a:cs typeface="Arial Narrow"/>
                <a:hlinkClick r:id="rId6"/>
              </a:rPr>
              <a:t>@latina_safehouse_co</a:t>
            </a:r>
            <a:endParaRPr sz="28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327234" y="7540535"/>
            <a:ext cx="26892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155" dirty="0">
                <a:solidFill>
                  <a:srgbClr val="56217B"/>
                </a:solidFill>
                <a:latin typeface="Arial Narrow"/>
                <a:cs typeface="Arial Narrow"/>
                <a:hlinkClick r:id="rId6"/>
              </a:rPr>
              <a:t>@latinasafehouse</a:t>
            </a:r>
            <a:endParaRPr sz="28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1138" y="8399895"/>
            <a:ext cx="14477365" cy="1675764"/>
          </a:xfrm>
          <a:prstGeom prst="rect">
            <a:avLst/>
          </a:prstGeom>
        </p:spPr>
        <p:txBody>
          <a:bodyPr vert="horz" wrap="square" lIns="0" tIns="273685" rIns="0" bIns="0" rtlCol="0">
            <a:spAutoFit/>
          </a:bodyPr>
          <a:lstStyle/>
          <a:p>
            <a:pPr marR="393065" algn="ctr">
              <a:lnSpc>
                <a:spcPct val="100000"/>
              </a:lnSpc>
              <a:spcBef>
                <a:spcPts val="2155"/>
              </a:spcBef>
            </a:pPr>
            <a:r>
              <a:rPr sz="3700" u="heavy" spc="85" dirty="0">
                <a:solidFill>
                  <a:srgbClr val="56217B"/>
                </a:solidFill>
                <a:uFill>
                  <a:solidFill>
                    <a:srgbClr val="56217B"/>
                  </a:solidFill>
                </a:uFill>
                <a:latin typeface="Arial Narrow"/>
                <a:cs typeface="Arial Narrow"/>
                <a:hlinkClick r:id="rId7"/>
              </a:rPr>
              <a:t>www.latinasafehouse.or</a:t>
            </a:r>
            <a:r>
              <a:rPr sz="3700" spc="85" dirty="0">
                <a:solidFill>
                  <a:srgbClr val="56217B"/>
                </a:solidFill>
                <a:latin typeface="Arial Narrow"/>
                <a:cs typeface="Arial Narrow"/>
                <a:hlinkClick r:id="rId7"/>
              </a:rPr>
              <a:t>g</a:t>
            </a:r>
            <a:endParaRPr sz="3700">
              <a:latin typeface="Arial Narrow"/>
              <a:cs typeface="Arial Narrow"/>
            </a:endParaRPr>
          </a:p>
          <a:p>
            <a:pPr algn="ctr">
              <a:lnSpc>
                <a:spcPct val="100000"/>
              </a:lnSpc>
              <a:spcBef>
                <a:spcPts val="2055"/>
              </a:spcBef>
              <a:tabLst>
                <a:tab pos="6262370" algn="l"/>
                <a:tab pos="6605905" algn="l"/>
                <a:tab pos="9576435" algn="l"/>
              </a:tabLst>
            </a:pPr>
            <a:r>
              <a:rPr sz="3700" spc="-140" dirty="0">
                <a:solidFill>
                  <a:srgbClr val="56217B"/>
                </a:solidFill>
                <a:latin typeface="Arial Narrow"/>
                <a:cs typeface="Arial Narrow"/>
              </a:rPr>
              <a:t>PO </a:t>
            </a:r>
            <a:r>
              <a:rPr sz="3700" spc="60" dirty="0">
                <a:solidFill>
                  <a:srgbClr val="56217B"/>
                </a:solidFill>
                <a:latin typeface="Arial Narrow"/>
                <a:cs typeface="Arial Narrow"/>
              </a:rPr>
              <a:t>Box </a:t>
            </a:r>
            <a:r>
              <a:rPr sz="3700" spc="-130" dirty="0">
                <a:solidFill>
                  <a:srgbClr val="56217B"/>
                </a:solidFill>
                <a:latin typeface="Arial Narrow"/>
                <a:cs typeface="Arial Narrow"/>
              </a:rPr>
              <a:t>11174 </a:t>
            </a:r>
            <a:r>
              <a:rPr sz="3700" spc="25" dirty="0">
                <a:solidFill>
                  <a:srgbClr val="56217B"/>
                </a:solidFill>
                <a:latin typeface="Arial Narrow"/>
                <a:cs typeface="Arial Narrow"/>
              </a:rPr>
              <a:t>Denver,</a:t>
            </a:r>
            <a:r>
              <a:rPr sz="3700" spc="570" dirty="0">
                <a:solidFill>
                  <a:srgbClr val="56217B"/>
                </a:solidFill>
                <a:latin typeface="Arial Narrow"/>
                <a:cs typeface="Arial Narrow"/>
              </a:rPr>
              <a:t> </a:t>
            </a:r>
            <a:r>
              <a:rPr sz="3700" spc="-204" dirty="0">
                <a:solidFill>
                  <a:srgbClr val="56217B"/>
                </a:solidFill>
                <a:latin typeface="Arial Narrow"/>
                <a:cs typeface="Arial Narrow"/>
              </a:rPr>
              <a:t>CO</a:t>
            </a:r>
            <a:r>
              <a:rPr sz="3700" spc="95" dirty="0">
                <a:solidFill>
                  <a:srgbClr val="56217B"/>
                </a:solidFill>
                <a:latin typeface="Arial Narrow"/>
                <a:cs typeface="Arial Narrow"/>
              </a:rPr>
              <a:t> </a:t>
            </a:r>
            <a:r>
              <a:rPr sz="3700" spc="229" dirty="0">
                <a:solidFill>
                  <a:srgbClr val="56217B"/>
                </a:solidFill>
                <a:latin typeface="Arial Narrow"/>
                <a:cs typeface="Arial Narrow"/>
              </a:rPr>
              <a:t>80224	</a:t>
            </a:r>
            <a:r>
              <a:rPr sz="3700" spc="60" dirty="0">
                <a:solidFill>
                  <a:srgbClr val="56217B"/>
                </a:solidFill>
                <a:latin typeface="Arial Narrow"/>
                <a:cs typeface="Arial Narrow"/>
              </a:rPr>
              <a:t>|	</a:t>
            </a:r>
            <a:r>
              <a:rPr sz="3700" spc="220" dirty="0">
                <a:solidFill>
                  <a:srgbClr val="56217B"/>
                </a:solidFill>
                <a:latin typeface="Arial Narrow"/>
                <a:cs typeface="Arial Narrow"/>
              </a:rPr>
              <a:t>303-433-4470	</a:t>
            </a:r>
            <a:r>
              <a:rPr sz="3700" spc="60" dirty="0">
                <a:solidFill>
                  <a:srgbClr val="56217B"/>
                </a:solidFill>
                <a:latin typeface="Arial Narrow"/>
                <a:cs typeface="Arial Narrow"/>
              </a:rPr>
              <a:t>|</a:t>
            </a:r>
            <a:r>
              <a:rPr sz="3700" spc="90" dirty="0">
                <a:solidFill>
                  <a:srgbClr val="56217B"/>
                </a:solidFill>
                <a:latin typeface="Arial Narrow"/>
                <a:cs typeface="Arial Narrow"/>
              </a:rPr>
              <a:t> </a:t>
            </a:r>
            <a:r>
              <a:rPr sz="3700" spc="85" dirty="0">
                <a:solidFill>
                  <a:srgbClr val="56217B"/>
                </a:solidFill>
                <a:latin typeface="Arial Narrow"/>
                <a:cs typeface="Arial Narrow"/>
                <a:hlinkClick r:id="rId8"/>
              </a:rPr>
              <a:t>info@latinasafehouse.org</a:t>
            </a:r>
            <a:endParaRPr sz="37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5192356" y="1701034"/>
            <a:ext cx="2659380" cy="2814955"/>
          </a:xfrm>
          <a:custGeom>
            <a:avLst/>
            <a:gdLst/>
            <a:ahLst/>
            <a:cxnLst/>
            <a:rect l="l" t="t" r="r" b="b"/>
            <a:pathLst>
              <a:path w="2659380" h="2814954">
                <a:moveTo>
                  <a:pt x="1329419" y="2814489"/>
                </a:moveTo>
                <a:lnTo>
                  <a:pt x="1271729" y="2814259"/>
                </a:lnTo>
                <a:lnTo>
                  <a:pt x="1214582" y="2813576"/>
                </a:lnTo>
                <a:lnTo>
                  <a:pt x="1101505" y="2810871"/>
                </a:lnTo>
                <a:lnTo>
                  <a:pt x="990371" y="2806424"/>
                </a:lnTo>
                <a:lnTo>
                  <a:pt x="881365" y="2800287"/>
                </a:lnTo>
                <a:lnTo>
                  <a:pt x="774671" y="2792511"/>
                </a:lnTo>
                <a:lnTo>
                  <a:pt x="670475" y="2783146"/>
                </a:lnTo>
                <a:lnTo>
                  <a:pt x="568960" y="2772244"/>
                </a:lnTo>
                <a:lnTo>
                  <a:pt x="470310" y="2759855"/>
                </a:lnTo>
                <a:lnTo>
                  <a:pt x="374712" y="2746030"/>
                </a:lnTo>
                <a:lnTo>
                  <a:pt x="328114" y="2738595"/>
                </a:lnTo>
                <a:lnTo>
                  <a:pt x="282348" y="2730821"/>
                </a:lnTo>
                <a:lnTo>
                  <a:pt x="237436" y="2722713"/>
                </a:lnTo>
                <a:lnTo>
                  <a:pt x="193403" y="2714278"/>
                </a:lnTo>
                <a:lnTo>
                  <a:pt x="150270" y="2705522"/>
                </a:lnTo>
                <a:lnTo>
                  <a:pt x="108061" y="2696451"/>
                </a:lnTo>
                <a:lnTo>
                  <a:pt x="66800" y="2687073"/>
                </a:lnTo>
                <a:lnTo>
                  <a:pt x="26508" y="2677393"/>
                </a:lnTo>
                <a:lnTo>
                  <a:pt x="13409" y="2628581"/>
                </a:lnTo>
                <a:lnTo>
                  <a:pt x="4499" y="2575454"/>
                </a:lnTo>
                <a:lnTo>
                  <a:pt x="0" y="2517727"/>
                </a:lnTo>
                <a:lnTo>
                  <a:pt x="131" y="2455117"/>
                </a:lnTo>
                <a:lnTo>
                  <a:pt x="3383" y="2409021"/>
                </a:lnTo>
                <a:lnTo>
                  <a:pt x="9575" y="2363510"/>
                </a:lnTo>
                <a:lnTo>
                  <a:pt x="18647" y="2318637"/>
                </a:lnTo>
                <a:lnTo>
                  <a:pt x="30543" y="2274455"/>
                </a:lnTo>
                <a:lnTo>
                  <a:pt x="45204" y="2231017"/>
                </a:lnTo>
                <a:lnTo>
                  <a:pt x="62572" y="2188376"/>
                </a:lnTo>
                <a:lnTo>
                  <a:pt x="82590" y="2146586"/>
                </a:lnTo>
                <a:lnTo>
                  <a:pt x="105199" y="2105700"/>
                </a:lnTo>
                <a:lnTo>
                  <a:pt x="130343" y="2065771"/>
                </a:lnTo>
                <a:lnTo>
                  <a:pt x="157963" y="2026851"/>
                </a:lnTo>
                <a:lnTo>
                  <a:pt x="188000" y="1988995"/>
                </a:lnTo>
                <a:lnTo>
                  <a:pt x="220399" y="1952255"/>
                </a:lnTo>
                <a:lnTo>
                  <a:pt x="255099" y="1916685"/>
                </a:lnTo>
                <a:lnTo>
                  <a:pt x="292045" y="1882337"/>
                </a:lnTo>
                <a:lnTo>
                  <a:pt x="331178" y="1849265"/>
                </a:lnTo>
                <a:lnTo>
                  <a:pt x="372439" y="1817522"/>
                </a:lnTo>
                <a:lnTo>
                  <a:pt x="412424" y="1789446"/>
                </a:lnTo>
                <a:lnTo>
                  <a:pt x="454105" y="1762581"/>
                </a:lnTo>
                <a:lnTo>
                  <a:pt x="497443" y="1736972"/>
                </a:lnTo>
                <a:lnTo>
                  <a:pt x="542401" y="1712664"/>
                </a:lnTo>
                <a:lnTo>
                  <a:pt x="588943" y="1689703"/>
                </a:lnTo>
                <a:lnTo>
                  <a:pt x="637030" y="1668133"/>
                </a:lnTo>
                <a:lnTo>
                  <a:pt x="686625" y="1648001"/>
                </a:lnTo>
                <a:lnTo>
                  <a:pt x="737691" y="1629352"/>
                </a:lnTo>
                <a:lnTo>
                  <a:pt x="700700" y="1596651"/>
                </a:lnTo>
                <a:lnTo>
                  <a:pt x="665510" y="1562045"/>
                </a:lnTo>
                <a:lnTo>
                  <a:pt x="632203" y="1525614"/>
                </a:lnTo>
                <a:lnTo>
                  <a:pt x="600858" y="1487437"/>
                </a:lnTo>
                <a:lnTo>
                  <a:pt x="571557" y="1447595"/>
                </a:lnTo>
                <a:lnTo>
                  <a:pt x="544381" y="1406166"/>
                </a:lnTo>
                <a:lnTo>
                  <a:pt x="519409" y="1363232"/>
                </a:lnTo>
                <a:lnTo>
                  <a:pt x="496724" y="1318871"/>
                </a:lnTo>
                <a:lnTo>
                  <a:pt x="476405" y="1273164"/>
                </a:lnTo>
                <a:lnTo>
                  <a:pt x="458533" y="1226189"/>
                </a:lnTo>
                <a:lnTo>
                  <a:pt x="443190" y="1178028"/>
                </a:lnTo>
                <a:lnTo>
                  <a:pt x="430455" y="1128758"/>
                </a:lnTo>
                <a:lnTo>
                  <a:pt x="420410" y="1078462"/>
                </a:lnTo>
                <a:lnTo>
                  <a:pt x="413134" y="1027217"/>
                </a:lnTo>
                <a:lnTo>
                  <a:pt x="408710" y="975103"/>
                </a:lnTo>
                <a:lnTo>
                  <a:pt x="407217" y="922202"/>
                </a:lnTo>
                <a:lnTo>
                  <a:pt x="408417" y="874753"/>
                </a:lnTo>
                <a:lnTo>
                  <a:pt x="411977" y="827925"/>
                </a:lnTo>
                <a:lnTo>
                  <a:pt x="417841" y="781778"/>
                </a:lnTo>
                <a:lnTo>
                  <a:pt x="425950" y="736369"/>
                </a:lnTo>
                <a:lnTo>
                  <a:pt x="436245" y="691757"/>
                </a:lnTo>
                <a:lnTo>
                  <a:pt x="448670" y="647998"/>
                </a:lnTo>
                <a:lnTo>
                  <a:pt x="463167" y="605151"/>
                </a:lnTo>
                <a:lnTo>
                  <a:pt x="479676" y="563274"/>
                </a:lnTo>
                <a:lnTo>
                  <a:pt x="498142" y="522425"/>
                </a:lnTo>
                <a:lnTo>
                  <a:pt x="518505" y="482662"/>
                </a:lnTo>
                <a:lnTo>
                  <a:pt x="540708" y="444043"/>
                </a:lnTo>
                <a:lnTo>
                  <a:pt x="564692" y="406626"/>
                </a:lnTo>
                <a:lnTo>
                  <a:pt x="590401" y="370469"/>
                </a:lnTo>
                <a:lnTo>
                  <a:pt x="617776" y="335630"/>
                </a:lnTo>
                <a:lnTo>
                  <a:pt x="646759" y="302167"/>
                </a:lnTo>
                <a:lnTo>
                  <a:pt x="677292" y="270137"/>
                </a:lnTo>
                <a:lnTo>
                  <a:pt x="709317" y="239600"/>
                </a:lnTo>
                <a:lnTo>
                  <a:pt x="742778" y="210612"/>
                </a:lnTo>
                <a:lnTo>
                  <a:pt x="777614" y="183233"/>
                </a:lnTo>
                <a:lnTo>
                  <a:pt x="813770" y="157519"/>
                </a:lnTo>
                <a:lnTo>
                  <a:pt x="851186" y="133529"/>
                </a:lnTo>
                <a:lnTo>
                  <a:pt x="889805" y="111321"/>
                </a:lnTo>
                <a:lnTo>
                  <a:pt x="929569" y="90953"/>
                </a:lnTo>
                <a:lnTo>
                  <a:pt x="970420" y="72482"/>
                </a:lnTo>
                <a:lnTo>
                  <a:pt x="1012301" y="55968"/>
                </a:lnTo>
                <a:lnTo>
                  <a:pt x="1055153" y="41467"/>
                </a:lnTo>
                <a:lnTo>
                  <a:pt x="1098918" y="29038"/>
                </a:lnTo>
                <a:lnTo>
                  <a:pt x="1143539" y="18739"/>
                </a:lnTo>
                <a:lnTo>
                  <a:pt x="1188957" y="10627"/>
                </a:lnTo>
                <a:lnTo>
                  <a:pt x="1235115" y="4762"/>
                </a:lnTo>
                <a:lnTo>
                  <a:pt x="1281955" y="1200"/>
                </a:lnTo>
                <a:lnTo>
                  <a:pt x="1329419" y="0"/>
                </a:lnTo>
                <a:lnTo>
                  <a:pt x="1376868" y="1200"/>
                </a:lnTo>
                <a:lnTo>
                  <a:pt x="1423695" y="4762"/>
                </a:lnTo>
                <a:lnTo>
                  <a:pt x="1469843" y="10627"/>
                </a:lnTo>
                <a:lnTo>
                  <a:pt x="1515251" y="18739"/>
                </a:lnTo>
                <a:lnTo>
                  <a:pt x="1559864" y="29038"/>
                </a:lnTo>
                <a:lnTo>
                  <a:pt x="1603623" y="41467"/>
                </a:lnTo>
                <a:lnTo>
                  <a:pt x="1646470" y="55968"/>
                </a:lnTo>
                <a:lnTo>
                  <a:pt x="1688347" y="72482"/>
                </a:lnTo>
                <a:lnTo>
                  <a:pt x="1729196" y="90953"/>
                </a:lnTo>
                <a:lnTo>
                  <a:pt x="1768959" y="111321"/>
                </a:lnTo>
                <a:lnTo>
                  <a:pt x="1807578" y="133529"/>
                </a:lnTo>
                <a:lnTo>
                  <a:pt x="1844995" y="157519"/>
                </a:lnTo>
                <a:lnTo>
                  <a:pt x="1881152" y="183233"/>
                </a:lnTo>
                <a:lnTo>
                  <a:pt x="1915991" y="210612"/>
                </a:lnTo>
                <a:lnTo>
                  <a:pt x="1949454" y="239600"/>
                </a:lnTo>
                <a:lnTo>
                  <a:pt x="1981484" y="270137"/>
                </a:lnTo>
                <a:lnTo>
                  <a:pt x="2012021" y="302167"/>
                </a:lnTo>
                <a:lnTo>
                  <a:pt x="2041009" y="335630"/>
                </a:lnTo>
                <a:lnTo>
                  <a:pt x="2068388" y="370469"/>
                </a:lnTo>
                <a:lnTo>
                  <a:pt x="2094102" y="406626"/>
                </a:lnTo>
                <a:lnTo>
                  <a:pt x="2118092" y="444043"/>
                </a:lnTo>
                <a:lnTo>
                  <a:pt x="2140300" y="482662"/>
                </a:lnTo>
                <a:lnTo>
                  <a:pt x="2160668" y="522425"/>
                </a:lnTo>
                <a:lnTo>
                  <a:pt x="2179139" y="563274"/>
                </a:lnTo>
                <a:lnTo>
                  <a:pt x="2195653" y="605151"/>
                </a:lnTo>
                <a:lnTo>
                  <a:pt x="2210154" y="647998"/>
                </a:lnTo>
                <a:lnTo>
                  <a:pt x="2222583" y="691757"/>
                </a:lnTo>
                <a:lnTo>
                  <a:pt x="2232882" y="736369"/>
                </a:lnTo>
                <a:lnTo>
                  <a:pt x="2240994" y="781778"/>
                </a:lnTo>
                <a:lnTo>
                  <a:pt x="2246859" y="827925"/>
                </a:lnTo>
                <a:lnTo>
                  <a:pt x="2250421" y="874753"/>
                </a:lnTo>
                <a:lnTo>
                  <a:pt x="2251621" y="922202"/>
                </a:lnTo>
                <a:lnTo>
                  <a:pt x="2250129" y="975103"/>
                </a:lnTo>
                <a:lnTo>
                  <a:pt x="2245704" y="1027217"/>
                </a:lnTo>
                <a:lnTo>
                  <a:pt x="2238429" y="1078462"/>
                </a:lnTo>
                <a:lnTo>
                  <a:pt x="2228383" y="1128759"/>
                </a:lnTo>
                <a:lnTo>
                  <a:pt x="2215649" y="1178028"/>
                </a:lnTo>
                <a:lnTo>
                  <a:pt x="2200305" y="1226189"/>
                </a:lnTo>
                <a:lnTo>
                  <a:pt x="2182433" y="1273164"/>
                </a:lnTo>
                <a:lnTo>
                  <a:pt x="2162114" y="1318871"/>
                </a:lnTo>
                <a:lnTo>
                  <a:pt x="2139429" y="1363232"/>
                </a:lnTo>
                <a:lnTo>
                  <a:pt x="2114457" y="1406167"/>
                </a:lnTo>
                <a:lnTo>
                  <a:pt x="2087281" y="1447595"/>
                </a:lnTo>
                <a:lnTo>
                  <a:pt x="2057980" y="1487437"/>
                </a:lnTo>
                <a:lnTo>
                  <a:pt x="2026635" y="1525614"/>
                </a:lnTo>
                <a:lnTo>
                  <a:pt x="1993328" y="1562045"/>
                </a:lnTo>
                <a:lnTo>
                  <a:pt x="1958138" y="1596651"/>
                </a:lnTo>
                <a:lnTo>
                  <a:pt x="1921147" y="1629352"/>
                </a:lnTo>
                <a:lnTo>
                  <a:pt x="1972172" y="1648001"/>
                </a:lnTo>
                <a:lnTo>
                  <a:pt x="2021764" y="1668133"/>
                </a:lnTo>
                <a:lnTo>
                  <a:pt x="2069875" y="1689703"/>
                </a:lnTo>
                <a:lnTo>
                  <a:pt x="2116458" y="1712664"/>
                </a:lnTo>
                <a:lnTo>
                  <a:pt x="2161466" y="1736972"/>
                </a:lnTo>
                <a:lnTo>
                  <a:pt x="2204852" y="1762581"/>
                </a:lnTo>
                <a:lnTo>
                  <a:pt x="2246568" y="1789446"/>
                </a:lnTo>
                <a:lnTo>
                  <a:pt x="2286567" y="1817522"/>
                </a:lnTo>
                <a:lnTo>
                  <a:pt x="2327830" y="1849265"/>
                </a:lnTo>
                <a:lnTo>
                  <a:pt x="2366968" y="1882337"/>
                </a:lnTo>
                <a:lnTo>
                  <a:pt x="2403921" y="1916685"/>
                </a:lnTo>
                <a:lnTo>
                  <a:pt x="2438631" y="1952255"/>
                </a:lnTo>
                <a:lnTo>
                  <a:pt x="2471040" y="1988995"/>
                </a:lnTo>
                <a:lnTo>
                  <a:pt x="2501088" y="2026851"/>
                </a:lnTo>
                <a:lnTo>
                  <a:pt x="2528717" y="2065771"/>
                </a:lnTo>
                <a:lnTo>
                  <a:pt x="2553870" y="2105700"/>
                </a:lnTo>
                <a:lnTo>
                  <a:pt x="2576486" y="2146586"/>
                </a:lnTo>
                <a:lnTo>
                  <a:pt x="2596508" y="2188376"/>
                </a:lnTo>
                <a:lnTo>
                  <a:pt x="2613877" y="2231017"/>
                </a:lnTo>
                <a:lnTo>
                  <a:pt x="2628534" y="2274455"/>
                </a:lnTo>
                <a:lnTo>
                  <a:pt x="2640421" y="2318637"/>
                </a:lnTo>
                <a:lnTo>
                  <a:pt x="2649479" y="2363510"/>
                </a:lnTo>
                <a:lnTo>
                  <a:pt x="2655650" y="2409021"/>
                </a:lnTo>
                <a:lnTo>
                  <a:pt x="2658875" y="2455117"/>
                </a:lnTo>
                <a:lnTo>
                  <a:pt x="2659091" y="2517504"/>
                </a:lnTo>
                <a:lnTo>
                  <a:pt x="2655054" y="2575055"/>
                </a:lnTo>
                <a:lnTo>
                  <a:pt x="2646921" y="2628038"/>
                </a:lnTo>
                <a:lnTo>
                  <a:pt x="2634851" y="2676721"/>
                </a:lnTo>
                <a:lnTo>
                  <a:pt x="2594517" y="2686458"/>
                </a:lnTo>
                <a:lnTo>
                  <a:pt x="2553208" y="2695890"/>
                </a:lnTo>
                <a:lnTo>
                  <a:pt x="2510946" y="2705011"/>
                </a:lnTo>
                <a:lnTo>
                  <a:pt x="2467755" y="2713815"/>
                </a:lnTo>
                <a:lnTo>
                  <a:pt x="2423658" y="2722295"/>
                </a:lnTo>
                <a:lnTo>
                  <a:pt x="2378677" y="2730446"/>
                </a:lnTo>
                <a:lnTo>
                  <a:pt x="2332837" y="2738261"/>
                </a:lnTo>
                <a:lnTo>
                  <a:pt x="2286161" y="2745733"/>
                </a:lnTo>
                <a:lnTo>
                  <a:pt x="2190391" y="2759625"/>
                </a:lnTo>
                <a:lnTo>
                  <a:pt x="2091554" y="2772071"/>
                </a:lnTo>
                <a:lnTo>
                  <a:pt x="1989835" y="2783022"/>
                </a:lnTo>
                <a:lnTo>
                  <a:pt x="1885421" y="2792427"/>
                </a:lnTo>
                <a:lnTo>
                  <a:pt x="1778497" y="2800234"/>
                </a:lnTo>
                <a:lnTo>
                  <a:pt x="1669249" y="2806395"/>
                </a:lnTo>
                <a:lnTo>
                  <a:pt x="1557863" y="2810858"/>
                </a:lnTo>
                <a:lnTo>
                  <a:pt x="1444524" y="2813573"/>
                </a:lnTo>
                <a:lnTo>
                  <a:pt x="1329419" y="2814489"/>
                </a:lnTo>
                <a:close/>
              </a:path>
            </a:pathLst>
          </a:custGeom>
          <a:solidFill>
            <a:srgbClr val="949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317958" y="1701034"/>
            <a:ext cx="2659380" cy="2814955"/>
          </a:xfrm>
          <a:custGeom>
            <a:avLst/>
            <a:gdLst/>
            <a:ahLst/>
            <a:cxnLst/>
            <a:rect l="l" t="t" r="r" b="b"/>
            <a:pathLst>
              <a:path w="2659380" h="2814954">
                <a:moveTo>
                  <a:pt x="1329517" y="2814489"/>
                </a:moveTo>
                <a:lnTo>
                  <a:pt x="1271826" y="2814259"/>
                </a:lnTo>
                <a:lnTo>
                  <a:pt x="1214679" y="2813576"/>
                </a:lnTo>
                <a:lnTo>
                  <a:pt x="1101601" y="2810871"/>
                </a:lnTo>
                <a:lnTo>
                  <a:pt x="990466" y="2806424"/>
                </a:lnTo>
                <a:lnTo>
                  <a:pt x="881458" y="2800287"/>
                </a:lnTo>
                <a:lnTo>
                  <a:pt x="774762" y="2792511"/>
                </a:lnTo>
                <a:lnTo>
                  <a:pt x="670563" y="2783146"/>
                </a:lnTo>
                <a:lnTo>
                  <a:pt x="569045" y="2772244"/>
                </a:lnTo>
                <a:lnTo>
                  <a:pt x="470393" y="2759855"/>
                </a:lnTo>
                <a:lnTo>
                  <a:pt x="374790" y="2746030"/>
                </a:lnTo>
                <a:lnTo>
                  <a:pt x="328191" y="2738595"/>
                </a:lnTo>
                <a:lnTo>
                  <a:pt x="282423" y="2730821"/>
                </a:lnTo>
                <a:lnTo>
                  <a:pt x="237509" y="2722713"/>
                </a:lnTo>
                <a:lnTo>
                  <a:pt x="193474" y="2714278"/>
                </a:lnTo>
                <a:lnTo>
                  <a:pt x="150340" y="2705522"/>
                </a:lnTo>
                <a:lnTo>
                  <a:pt x="108129" y="2696451"/>
                </a:lnTo>
                <a:lnTo>
                  <a:pt x="66865" y="2687073"/>
                </a:lnTo>
                <a:lnTo>
                  <a:pt x="26572" y="2677393"/>
                </a:lnTo>
                <a:lnTo>
                  <a:pt x="13441" y="2628581"/>
                </a:lnTo>
                <a:lnTo>
                  <a:pt x="4510" y="2575454"/>
                </a:lnTo>
                <a:lnTo>
                  <a:pt x="0" y="2517727"/>
                </a:lnTo>
                <a:lnTo>
                  <a:pt x="127" y="2455117"/>
                </a:lnTo>
                <a:lnTo>
                  <a:pt x="3386" y="2409021"/>
                </a:lnTo>
                <a:lnTo>
                  <a:pt x="9584" y="2363510"/>
                </a:lnTo>
                <a:lnTo>
                  <a:pt x="18663" y="2318637"/>
                </a:lnTo>
                <a:lnTo>
                  <a:pt x="30565" y="2274455"/>
                </a:lnTo>
                <a:lnTo>
                  <a:pt x="45233" y="2231017"/>
                </a:lnTo>
                <a:lnTo>
                  <a:pt x="62608" y="2188376"/>
                </a:lnTo>
                <a:lnTo>
                  <a:pt x="82633" y="2146586"/>
                </a:lnTo>
                <a:lnTo>
                  <a:pt x="105251" y="2105700"/>
                </a:lnTo>
                <a:lnTo>
                  <a:pt x="130402" y="2065771"/>
                </a:lnTo>
                <a:lnTo>
                  <a:pt x="158030" y="2026851"/>
                </a:lnTo>
                <a:lnTo>
                  <a:pt x="188077" y="1988995"/>
                </a:lnTo>
                <a:lnTo>
                  <a:pt x="220485" y="1952255"/>
                </a:lnTo>
                <a:lnTo>
                  <a:pt x="255196" y="1916685"/>
                </a:lnTo>
                <a:lnTo>
                  <a:pt x="292152" y="1882337"/>
                </a:lnTo>
                <a:lnTo>
                  <a:pt x="331296" y="1849265"/>
                </a:lnTo>
                <a:lnTo>
                  <a:pt x="372570" y="1817522"/>
                </a:lnTo>
                <a:lnTo>
                  <a:pt x="412521" y="1789446"/>
                </a:lnTo>
                <a:lnTo>
                  <a:pt x="454183" y="1762581"/>
                </a:lnTo>
                <a:lnTo>
                  <a:pt x="497516" y="1736972"/>
                </a:lnTo>
                <a:lnTo>
                  <a:pt x="542478" y="1712664"/>
                </a:lnTo>
                <a:lnTo>
                  <a:pt x="589027" y="1689703"/>
                </a:lnTo>
                <a:lnTo>
                  <a:pt x="637123" y="1668133"/>
                </a:lnTo>
                <a:lnTo>
                  <a:pt x="686724" y="1648001"/>
                </a:lnTo>
                <a:lnTo>
                  <a:pt x="737788" y="1629352"/>
                </a:lnTo>
                <a:lnTo>
                  <a:pt x="700797" y="1596651"/>
                </a:lnTo>
                <a:lnTo>
                  <a:pt x="665606" y="1562045"/>
                </a:lnTo>
                <a:lnTo>
                  <a:pt x="632297" y="1525614"/>
                </a:lnTo>
                <a:lnTo>
                  <a:pt x="600950" y="1487437"/>
                </a:lnTo>
                <a:lnTo>
                  <a:pt x="571647" y="1447595"/>
                </a:lnTo>
                <a:lnTo>
                  <a:pt x="544467" y="1406166"/>
                </a:lnTo>
                <a:lnTo>
                  <a:pt x="519493" y="1363232"/>
                </a:lnTo>
                <a:lnTo>
                  <a:pt x="496804" y="1318871"/>
                </a:lnTo>
                <a:lnTo>
                  <a:pt x="476482" y="1273164"/>
                </a:lnTo>
                <a:lnTo>
                  <a:pt x="458608" y="1226189"/>
                </a:lnTo>
                <a:lnTo>
                  <a:pt x="443261" y="1178028"/>
                </a:lnTo>
                <a:lnTo>
                  <a:pt x="430524" y="1128758"/>
                </a:lnTo>
                <a:lnTo>
                  <a:pt x="420476" y="1078462"/>
                </a:lnTo>
                <a:lnTo>
                  <a:pt x="413199" y="1027217"/>
                </a:lnTo>
                <a:lnTo>
                  <a:pt x="408774" y="975103"/>
                </a:lnTo>
                <a:lnTo>
                  <a:pt x="407281" y="922202"/>
                </a:lnTo>
                <a:lnTo>
                  <a:pt x="408481" y="874753"/>
                </a:lnTo>
                <a:lnTo>
                  <a:pt x="412042" y="827925"/>
                </a:lnTo>
                <a:lnTo>
                  <a:pt x="417906" y="781778"/>
                </a:lnTo>
                <a:lnTo>
                  <a:pt x="426016" y="736369"/>
                </a:lnTo>
                <a:lnTo>
                  <a:pt x="436313" y="691757"/>
                </a:lnTo>
                <a:lnTo>
                  <a:pt x="448740" y="647998"/>
                </a:lnTo>
                <a:lnTo>
                  <a:pt x="463238" y="605151"/>
                </a:lnTo>
                <a:lnTo>
                  <a:pt x="479750" y="563274"/>
                </a:lnTo>
                <a:lnTo>
                  <a:pt x="498218" y="522425"/>
                </a:lnTo>
                <a:lnTo>
                  <a:pt x="518583" y="482662"/>
                </a:lnTo>
                <a:lnTo>
                  <a:pt x="540788" y="444043"/>
                </a:lnTo>
                <a:lnTo>
                  <a:pt x="564775" y="406626"/>
                </a:lnTo>
                <a:lnTo>
                  <a:pt x="590487" y="370469"/>
                </a:lnTo>
                <a:lnTo>
                  <a:pt x="617864" y="335630"/>
                </a:lnTo>
                <a:lnTo>
                  <a:pt x="646849" y="302167"/>
                </a:lnTo>
                <a:lnTo>
                  <a:pt x="677385" y="270137"/>
                </a:lnTo>
                <a:lnTo>
                  <a:pt x="709413" y="239600"/>
                </a:lnTo>
                <a:lnTo>
                  <a:pt x="742875" y="210612"/>
                </a:lnTo>
                <a:lnTo>
                  <a:pt x="777714" y="183233"/>
                </a:lnTo>
                <a:lnTo>
                  <a:pt x="813871" y="157519"/>
                </a:lnTo>
                <a:lnTo>
                  <a:pt x="851289" y="133529"/>
                </a:lnTo>
                <a:lnTo>
                  <a:pt x="889909" y="111321"/>
                </a:lnTo>
                <a:lnTo>
                  <a:pt x="929675" y="90953"/>
                </a:lnTo>
                <a:lnTo>
                  <a:pt x="970527" y="72482"/>
                </a:lnTo>
                <a:lnTo>
                  <a:pt x="1012408" y="55968"/>
                </a:lnTo>
                <a:lnTo>
                  <a:pt x="1055259" y="41467"/>
                </a:lnTo>
                <a:lnTo>
                  <a:pt x="1099024" y="29038"/>
                </a:lnTo>
                <a:lnTo>
                  <a:pt x="1143644" y="18739"/>
                </a:lnTo>
                <a:lnTo>
                  <a:pt x="1189061" y="10627"/>
                </a:lnTo>
                <a:lnTo>
                  <a:pt x="1235218" y="4762"/>
                </a:lnTo>
                <a:lnTo>
                  <a:pt x="1282055" y="1200"/>
                </a:lnTo>
                <a:lnTo>
                  <a:pt x="1329517" y="0"/>
                </a:lnTo>
                <a:lnTo>
                  <a:pt x="1376966" y="1200"/>
                </a:lnTo>
                <a:lnTo>
                  <a:pt x="1423793" y="4762"/>
                </a:lnTo>
                <a:lnTo>
                  <a:pt x="1469940" y="10627"/>
                </a:lnTo>
                <a:lnTo>
                  <a:pt x="1515349" y="18739"/>
                </a:lnTo>
                <a:lnTo>
                  <a:pt x="1559962" y="29038"/>
                </a:lnTo>
                <a:lnTo>
                  <a:pt x="1603721" y="41467"/>
                </a:lnTo>
                <a:lnTo>
                  <a:pt x="1646568" y="55968"/>
                </a:lnTo>
                <a:lnTo>
                  <a:pt x="1688444" y="72482"/>
                </a:lnTo>
                <a:lnTo>
                  <a:pt x="1729293" y="90953"/>
                </a:lnTo>
                <a:lnTo>
                  <a:pt x="1769056" y="111321"/>
                </a:lnTo>
                <a:lnTo>
                  <a:pt x="1807675" y="133529"/>
                </a:lnTo>
                <a:lnTo>
                  <a:pt x="1845092" y="157519"/>
                </a:lnTo>
                <a:lnTo>
                  <a:pt x="1881249" y="183233"/>
                </a:lnTo>
                <a:lnTo>
                  <a:pt x="1916089" y="210612"/>
                </a:lnTo>
                <a:lnTo>
                  <a:pt x="1949552" y="239600"/>
                </a:lnTo>
                <a:lnTo>
                  <a:pt x="1981581" y="270137"/>
                </a:lnTo>
                <a:lnTo>
                  <a:pt x="2012118" y="302167"/>
                </a:lnTo>
                <a:lnTo>
                  <a:pt x="2041106" y="335630"/>
                </a:lnTo>
                <a:lnTo>
                  <a:pt x="2068486" y="370469"/>
                </a:lnTo>
                <a:lnTo>
                  <a:pt x="2094199" y="406626"/>
                </a:lnTo>
                <a:lnTo>
                  <a:pt x="2118189" y="444043"/>
                </a:lnTo>
                <a:lnTo>
                  <a:pt x="2140397" y="482662"/>
                </a:lnTo>
                <a:lnTo>
                  <a:pt x="2160766" y="522425"/>
                </a:lnTo>
                <a:lnTo>
                  <a:pt x="2179236" y="563274"/>
                </a:lnTo>
                <a:lnTo>
                  <a:pt x="2195751" y="605151"/>
                </a:lnTo>
                <a:lnTo>
                  <a:pt x="2210251" y="647998"/>
                </a:lnTo>
                <a:lnTo>
                  <a:pt x="2222680" y="691757"/>
                </a:lnTo>
                <a:lnTo>
                  <a:pt x="2232979" y="736369"/>
                </a:lnTo>
                <a:lnTo>
                  <a:pt x="2241091" y="781778"/>
                </a:lnTo>
                <a:lnTo>
                  <a:pt x="2246957" y="827925"/>
                </a:lnTo>
                <a:lnTo>
                  <a:pt x="2250519" y="874753"/>
                </a:lnTo>
                <a:lnTo>
                  <a:pt x="2251719" y="922202"/>
                </a:lnTo>
                <a:lnTo>
                  <a:pt x="2250226" y="975103"/>
                </a:lnTo>
                <a:lnTo>
                  <a:pt x="2245802" y="1027217"/>
                </a:lnTo>
                <a:lnTo>
                  <a:pt x="2238526" y="1078462"/>
                </a:lnTo>
                <a:lnTo>
                  <a:pt x="2228481" y="1128759"/>
                </a:lnTo>
                <a:lnTo>
                  <a:pt x="2215746" y="1178028"/>
                </a:lnTo>
                <a:lnTo>
                  <a:pt x="2200402" y="1226189"/>
                </a:lnTo>
                <a:lnTo>
                  <a:pt x="2182531" y="1273164"/>
                </a:lnTo>
                <a:lnTo>
                  <a:pt x="2162212" y="1318871"/>
                </a:lnTo>
                <a:lnTo>
                  <a:pt x="2139526" y="1363232"/>
                </a:lnTo>
                <a:lnTo>
                  <a:pt x="2114555" y="1406167"/>
                </a:lnTo>
                <a:lnTo>
                  <a:pt x="2087379" y="1447595"/>
                </a:lnTo>
                <a:lnTo>
                  <a:pt x="2058078" y="1487437"/>
                </a:lnTo>
                <a:lnTo>
                  <a:pt x="2026733" y="1525614"/>
                </a:lnTo>
                <a:lnTo>
                  <a:pt x="1993426" y="1562045"/>
                </a:lnTo>
                <a:lnTo>
                  <a:pt x="1958236" y="1596651"/>
                </a:lnTo>
                <a:lnTo>
                  <a:pt x="1921245" y="1629352"/>
                </a:lnTo>
                <a:lnTo>
                  <a:pt x="1972269" y="1648001"/>
                </a:lnTo>
                <a:lnTo>
                  <a:pt x="2021859" y="1668133"/>
                </a:lnTo>
                <a:lnTo>
                  <a:pt x="2069964" y="1689703"/>
                </a:lnTo>
                <a:lnTo>
                  <a:pt x="2116535" y="1712664"/>
                </a:lnTo>
                <a:lnTo>
                  <a:pt x="2161523" y="1736972"/>
                </a:lnTo>
                <a:lnTo>
                  <a:pt x="2204878" y="1762581"/>
                </a:lnTo>
                <a:lnTo>
                  <a:pt x="2246553" y="1789446"/>
                </a:lnTo>
                <a:lnTo>
                  <a:pt x="2286497" y="1817522"/>
                </a:lnTo>
                <a:lnTo>
                  <a:pt x="2327790" y="1849265"/>
                </a:lnTo>
                <a:lnTo>
                  <a:pt x="2366953" y="1882337"/>
                </a:lnTo>
                <a:lnTo>
                  <a:pt x="2403928" y="1916685"/>
                </a:lnTo>
                <a:lnTo>
                  <a:pt x="2438655" y="1952255"/>
                </a:lnTo>
                <a:lnTo>
                  <a:pt x="2471078" y="1988995"/>
                </a:lnTo>
                <a:lnTo>
                  <a:pt x="2501136" y="2026851"/>
                </a:lnTo>
                <a:lnTo>
                  <a:pt x="2528771" y="2065771"/>
                </a:lnTo>
                <a:lnTo>
                  <a:pt x="2553925" y="2105700"/>
                </a:lnTo>
                <a:lnTo>
                  <a:pt x="2576540" y="2146586"/>
                </a:lnTo>
                <a:lnTo>
                  <a:pt x="2596556" y="2188376"/>
                </a:lnTo>
                <a:lnTo>
                  <a:pt x="2613915" y="2231017"/>
                </a:lnTo>
                <a:lnTo>
                  <a:pt x="2628558" y="2274455"/>
                </a:lnTo>
                <a:lnTo>
                  <a:pt x="2640428" y="2318637"/>
                </a:lnTo>
                <a:lnTo>
                  <a:pt x="2649464" y="2363510"/>
                </a:lnTo>
                <a:lnTo>
                  <a:pt x="2655610" y="2409021"/>
                </a:lnTo>
                <a:lnTo>
                  <a:pt x="2658805" y="2455117"/>
                </a:lnTo>
                <a:lnTo>
                  <a:pt x="2659094" y="2517504"/>
                </a:lnTo>
                <a:lnTo>
                  <a:pt x="2655067" y="2575055"/>
                </a:lnTo>
                <a:lnTo>
                  <a:pt x="2646945" y="2628038"/>
                </a:lnTo>
                <a:lnTo>
                  <a:pt x="2634948" y="2676721"/>
                </a:lnTo>
                <a:lnTo>
                  <a:pt x="2594614" y="2686458"/>
                </a:lnTo>
                <a:lnTo>
                  <a:pt x="2553305" y="2695890"/>
                </a:lnTo>
                <a:lnTo>
                  <a:pt x="2511044" y="2705011"/>
                </a:lnTo>
                <a:lnTo>
                  <a:pt x="2467852" y="2713815"/>
                </a:lnTo>
                <a:lnTo>
                  <a:pt x="2423755" y="2722295"/>
                </a:lnTo>
                <a:lnTo>
                  <a:pt x="2378775" y="2730446"/>
                </a:lnTo>
                <a:lnTo>
                  <a:pt x="2332935" y="2738261"/>
                </a:lnTo>
                <a:lnTo>
                  <a:pt x="2286258" y="2745733"/>
                </a:lnTo>
                <a:lnTo>
                  <a:pt x="2190488" y="2759625"/>
                </a:lnTo>
                <a:lnTo>
                  <a:pt x="2091651" y="2772071"/>
                </a:lnTo>
                <a:lnTo>
                  <a:pt x="1989932" y="2783022"/>
                </a:lnTo>
                <a:lnTo>
                  <a:pt x="1885518" y="2792427"/>
                </a:lnTo>
                <a:lnTo>
                  <a:pt x="1778594" y="2800234"/>
                </a:lnTo>
                <a:lnTo>
                  <a:pt x="1669346" y="2806395"/>
                </a:lnTo>
                <a:lnTo>
                  <a:pt x="1557960" y="2810858"/>
                </a:lnTo>
                <a:lnTo>
                  <a:pt x="1444622" y="2813573"/>
                </a:lnTo>
                <a:lnTo>
                  <a:pt x="1329517" y="2814489"/>
                </a:lnTo>
                <a:close/>
              </a:path>
            </a:pathLst>
          </a:custGeom>
          <a:solidFill>
            <a:srgbClr val="949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70914" y="2098544"/>
            <a:ext cx="2827655" cy="2992120"/>
          </a:xfrm>
          <a:custGeom>
            <a:avLst/>
            <a:gdLst/>
            <a:ahLst/>
            <a:cxnLst/>
            <a:rect l="l" t="t" r="r" b="b"/>
            <a:pathLst>
              <a:path w="2827655" h="2992120">
                <a:moveTo>
                  <a:pt x="1413712" y="2991907"/>
                </a:moveTo>
                <a:lnTo>
                  <a:pt x="1356700" y="2991695"/>
                </a:lnTo>
                <a:lnTo>
                  <a:pt x="1300298" y="2991070"/>
                </a:lnTo>
                <a:lnTo>
                  <a:pt x="1188486" y="2988590"/>
                </a:lnTo>
                <a:lnTo>
                  <a:pt x="1078433" y="2984507"/>
                </a:lnTo>
                <a:lnTo>
                  <a:pt x="970294" y="2978866"/>
                </a:lnTo>
                <a:lnTo>
                  <a:pt x="864226" y="2971708"/>
                </a:lnTo>
                <a:lnTo>
                  <a:pt x="760386" y="2963076"/>
                </a:lnTo>
                <a:lnTo>
                  <a:pt x="658931" y="2953013"/>
                </a:lnTo>
                <a:lnTo>
                  <a:pt x="560016" y="2941561"/>
                </a:lnTo>
                <a:lnTo>
                  <a:pt x="463798" y="2928763"/>
                </a:lnTo>
                <a:lnTo>
                  <a:pt x="370434" y="2914662"/>
                </a:lnTo>
                <a:lnTo>
                  <a:pt x="280080" y="2899300"/>
                </a:lnTo>
                <a:lnTo>
                  <a:pt x="236081" y="2891159"/>
                </a:lnTo>
                <a:lnTo>
                  <a:pt x="192893" y="2882719"/>
                </a:lnTo>
                <a:lnTo>
                  <a:pt x="150535" y="2873986"/>
                </a:lnTo>
                <a:lnTo>
                  <a:pt x="109029" y="2864964"/>
                </a:lnTo>
                <a:lnTo>
                  <a:pt x="68392" y="2855658"/>
                </a:lnTo>
                <a:lnTo>
                  <a:pt x="28644" y="2846075"/>
                </a:lnTo>
                <a:lnTo>
                  <a:pt x="17128" y="2805024"/>
                </a:lnTo>
                <a:lnTo>
                  <a:pt x="8451" y="2761014"/>
                </a:lnTo>
                <a:lnTo>
                  <a:pt x="2709" y="2713907"/>
                </a:lnTo>
                <a:lnTo>
                  <a:pt x="0" y="2663566"/>
                </a:lnTo>
                <a:lnTo>
                  <a:pt x="419" y="2609854"/>
                </a:lnTo>
                <a:lnTo>
                  <a:pt x="3626" y="2563712"/>
                </a:lnTo>
                <a:lnTo>
                  <a:pt x="9598" y="2518120"/>
                </a:lnTo>
                <a:lnTo>
                  <a:pt x="18283" y="2473125"/>
                </a:lnTo>
                <a:lnTo>
                  <a:pt x="29632" y="2428772"/>
                </a:lnTo>
                <a:lnTo>
                  <a:pt x="43592" y="2385110"/>
                </a:lnTo>
                <a:lnTo>
                  <a:pt x="60114" y="2342185"/>
                </a:lnTo>
                <a:lnTo>
                  <a:pt x="79146" y="2300044"/>
                </a:lnTo>
                <a:lnTo>
                  <a:pt x="100639" y="2258735"/>
                </a:lnTo>
                <a:lnTo>
                  <a:pt x="124541" y="2218303"/>
                </a:lnTo>
                <a:lnTo>
                  <a:pt x="150802" y="2178797"/>
                </a:lnTo>
                <a:lnTo>
                  <a:pt x="179371" y="2140263"/>
                </a:lnTo>
                <a:lnTo>
                  <a:pt x="210197" y="2102748"/>
                </a:lnTo>
                <a:lnTo>
                  <a:pt x="243231" y="2066299"/>
                </a:lnTo>
                <a:lnTo>
                  <a:pt x="278420" y="2030963"/>
                </a:lnTo>
                <a:lnTo>
                  <a:pt x="315714" y="1996788"/>
                </a:lnTo>
                <a:lnTo>
                  <a:pt x="355064" y="1963819"/>
                </a:lnTo>
                <a:lnTo>
                  <a:pt x="396417" y="1932105"/>
                </a:lnTo>
                <a:lnTo>
                  <a:pt x="434063" y="1905496"/>
                </a:lnTo>
                <a:lnTo>
                  <a:pt x="473168" y="1879904"/>
                </a:lnTo>
                <a:lnTo>
                  <a:pt x="513693" y="1855362"/>
                </a:lnTo>
                <a:lnTo>
                  <a:pt x="555605" y="1831902"/>
                </a:lnTo>
                <a:lnTo>
                  <a:pt x="598865" y="1809558"/>
                </a:lnTo>
                <a:lnTo>
                  <a:pt x="643440" y="1788364"/>
                </a:lnTo>
                <a:lnTo>
                  <a:pt x="689292" y="1768351"/>
                </a:lnTo>
                <a:lnTo>
                  <a:pt x="736386" y="1749554"/>
                </a:lnTo>
                <a:lnTo>
                  <a:pt x="784685" y="1732006"/>
                </a:lnTo>
                <a:lnTo>
                  <a:pt x="747617" y="1699357"/>
                </a:lnTo>
                <a:lnTo>
                  <a:pt x="712242" y="1664906"/>
                </a:lnTo>
                <a:lnTo>
                  <a:pt x="678632" y="1628725"/>
                </a:lnTo>
                <a:lnTo>
                  <a:pt x="646858" y="1590884"/>
                </a:lnTo>
                <a:lnTo>
                  <a:pt x="616992" y="1551455"/>
                </a:lnTo>
                <a:lnTo>
                  <a:pt x="589105" y="1510509"/>
                </a:lnTo>
                <a:lnTo>
                  <a:pt x="563268" y="1468116"/>
                </a:lnTo>
                <a:lnTo>
                  <a:pt x="539553" y="1424350"/>
                </a:lnTo>
                <a:lnTo>
                  <a:pt x="518031" y="1379279"/>
                </a:lnTo>
                <a:lnTo>
                  <a:pt x="498774" y="1332976"/>
                </a:lnTo>
                <a:lnTo>
                  <a:pt x="481852" y="1285512"/>
                </a:lnTo>
                <a:lnTo>
                  <a:pt x="467338" y="1236959"/>
                </a:lnTo>
                <a:lnTo>
                  <a:pt x="455303" y="1187386"/>
                </a:lnTo>
                <a:lnTo>
                  <a:pt x="445818" y="1136866"/>
                </a:lnTo>
                <a:lnTo>
                  <a:pt x="438955" y="1085470"/>
                </a:lnTo>
                <a:lnTo>
                  <a:pt x="434784" y="1033268"/>
                </a:lnTo>
                <a:lnTo>
                  <a:pt x="433378" y="980333"/>
                </a:lnTo>
                <a:lnTo>
                  <a:pt x="434509" y="932843"/>
                </a:lnTo>
                <a:lnTo>
                  <a:pt x="437865" y="885935"/>
                </a:lnTo>
                <a:lnTo>
                  <a:pt x="443397" y="839662"/>
                </a:lnTo>
                <a:lnTo>
                  <a:pt x="451053" y="794073"/>
                </a:lnTo>
                <a:lnTo>
                  <a:pt x="460781" y="749222"/>
                </a:lnTo>
                <a:lnTo>
                  <a:pt x="472530" y="705158"/>
                </a:lnTo>
                <a:lnTo>
                  <a:pt x="486249" y="661934"/>
                </a:lnTo>
                <a:lnTo>
                  <a:pt x="501886" y="619601"/>
                </a:lnTo>
                <a:lnTo>
                  <a:pt x="519390" y="578209"/>
                </a:lnTo>
                <a:lnTo>
                  <a:pt x="538711" y="537812"/>
                </a:lnTo>
                <a:lnTo>
                  <a:pt x="559795" y="498460"/>
                </a:lnTo>
                <a:lnTo>
                  <a:pt x="582594" y="460204"/>
                </a:lnTo>
                <a:lnTo>
                  <a:pt x="607053" y="423095"/>
                </a:lnTo>
                <a:lnTo>
                  <a:pt x="633124" y="387186"/>
                </a:lnTo>
                <a:lnTo>
                  <a:pt x="660753" y="352528"/>
                </a:lnTo>
                <a:lnTo>
                  <a:pt x="689891" y="319172"/>
                </a:lnTo>
                <a:lnTo>
                  <a:pt x="720485" y="287169"/>
                </a:lnTo>
                <a:lnTo>
                  <a:pt x="752484" y="256571"/>
                </a:lnTo>
                <a:lnTo>
                  <a:pt x="785838" y="227429"/>
                </a:lnTo>
                <a:lnTo>
                  <a:pt x="820494" y="199795"/>
                </a:lnTo>
                <a:lnTo>
                  <a:pt x="856401" y="173720"/>
                </a:lnTo>
                <a:lnTo>
                  <a:pt x="893508" y="149255"/>
                </a:lnTo>
                <a:lnTo>
                  <a:pt x="931764" y="126452"/>
                </a:lnTo>
                <a:lnTo>
                  <a:pt x="971117" y="105363"/>
                </a:lnTo>
                <a:lnTo>
                  <a:pt x="1011516" y="86037"/>
                </a:lnTo>
                <a:lnTo>
                  <a:pt x="1052910" y="68528"/>
                </a:lnTo>
                <a:lnTo>
                  <a:pt x="1095248" y="52887"/>
                </a:lnTo>
                <a:lnTo>
                  <a:pt x="1138477" y="39164"/>
                </a:lnTo>
                <a:lnTo>
                  <a:pt x="1182547" y="27411"/>
                </a:lnTo>
                <a:lnTo>
                  <a:pt x="1227406" y="17680"/>
                </a:lnTo>
                <a:lnTo>
                  <a:pt x="1273004" y="10022"/>
                </a:lnTo>
                <a:lnTo>
                  <a:pt x="1319288" y="4488"/>
                </a:lnTo>
                <a:lnTo>
                  <a:pt x="1366208" y="1130"/>
                </a:lnTo>
                <a:lnTo>
                  <a:pt x="1413712" y="0"/>
                </a:lnTo>
                <a:lnTo>
                  <a:pt x="1461202" y="1130"/>
                </a:lnTo>
                <a:lnTo>
                  <a:pt x="1508109" y="4488"/>
                </a:lnTo>
                <a:lnTo>
                  <a:pt x="1554383" y="10022"/>
                </a:lnTo>
                <a:lnTo>
                  <a:pt x="1599971" y="17680"/>
                </a:lnTo>
                <a:lnTo>
                  <a:pt x="1644823" y="27411"/>
                </a:lnTo>
                <a:lnTo>
                  <a:pt x="1688887" y="39164"/>
                </a:lnTo>
                <a:lnTo>
                  <a:pt x="1732111" y="52887"/>
                </a:lnTo>
                <a:lnTo>
                  <a:pt x="1774444" y="68528"/>
                </a:lnTo>
                <a:lnTo>
                  <a:pt x="1815835" y="86037"/>
                </a:lnTo>
                <a:lnTo>
                  <a:pt x="1856233" y="105363"/>
                </a:lnTo>
                <a:lnTo>
                  <a:pt x="1895585" y="126452"/>
                </a:lnTo>
                <a:lnTo>
                  <a:pt x="1933841" y="149255"/>
                </a:lnTo>
                <a:lnTo>
                  <a:pt x="1970949" y="173720"/>
                </a:lnTo>
                <a:lnTo>
                  <a:pt x="2006858" y="199795"/>
                </a:lnTo>
                <a:lnTo>
                  <a:pt x="2041517" y="227429"/>
                </a:lnTo>
                <a:lnTo>
                  <a:pt x="2074873" y="256571"/>
                </a:lnTo>
                <a:lnTo>
                  <a:pt x="2106876" y="287169"/>
                </a:lnTo>
                <a:lnTo>
                  <a:pt x="2137474" y="319172"/>
                </a:lnTo>
                <a:lnTo>
                  <a:pt x="2166616" y="352528"/>
                </a:lnTo>
                <a:lnTo>
                  <a:pt x="2194250" y="387187"/>
                </a:lnTo>
                <a:lnTo>
                  <a:pt x="2220325" y="423096"/>
                </a:lnTo>
                <a:lnTo>
                  <a:pt x="2244790" y="460204"/>
                </a:lnTo>
                <a:lnTo>
                  <a:pt x="2267593" y="498460"/>
                </a:lnTo>
                <a:lnTo>
                  <a:pt x="2288682" y="537812"/>
                </a:lnTo>
                <a:lnTo>
                  <a:pt x="2308007" y="578210"/>
                </a:lnTo>
                <a:lnTo>
                  <a:pt x="2325516" y="619601"/>
                </a:lnTo>
                <a:lnTo>
                  <a:pt x="2341158" y="661934"/>
                </a:lnTo>
                <a:lnTo>
                  <a:pt x="2354881" y="705158"/>
                </a:lnTo>
                <a:lnTo>
                  <a:pt x="2366634" y="749222"/>
                </a:lnTo>
                <a:lnTo>
                  <a:pt x="2376365" y="794074"/>
                </a:lnTo>
                <a:lnTo>
                  <a:pt x="2384023" y="839662"/>
                </a:lnTo>
                <a:lnTo>
                  <a:pt x="2389557" y="885936"/>
                </a:lnTo>
                <a:lnTo>
                  <a:pt x="2392914" y="932843"/>
                </a:lnTo>
                <a:lnTo>
                  <a:pt x="2394045" y="980333"/>
                </a:lnTo>
                <a:lnTo>
                  <a:pt x="2392639" y="1033268"/>
                </a:lnTo>
                <a:lnTo>
                  <a:pt x="2388469" y="1085470"/>
                </a:lnTo>
                <a:lnTo>
                  <a:pt x="2381605" y="1136866"/>
                </a:lnTo>
                <a:lnTo>
                  <a:pt x="2372120" y="1187386"/>
                </a:lnTo>
                <a:lnTo>
                  <a:pt x="2360085" y="1236959"/>
                </a:lnTo>
                <a:lnTo>
                  <a:pt x="2345571" y="1285513"/>
                </a:lnTo>
                <a:lnTo>
                  <a:pt x="2328650" y="1332977"/>
                </a:lnTo>
                <a:lnTo>
                  <a:pt x="2309392" y="1379279"/>
                </a:lnTo>
                <a:lnTo>
                  <a:pt x="2287871" y="1424350"/>
                </a:lnTo>
                <a:lnTo>
                  <a:pt x="2264155" y="1468117"/>
                </a:lnTo>
                <a:lnTo>
                  <a:pt x="2238318" y="1510509"/>
                </a:lnTo>
                <a:lnTo>
                  <a:pt x="2210431" y="1551455"/>
                </a:lnTo>
                <a:lnTo>
                  <a:pt x="2180565" y="1590884"/>
                </a:lnTo>
                <a:lnTo>
                  <a:pt x="2148791" y="1628725"/>
                </a:lnTo>
                <a:lnTo>
                  <a:pt x="2115181" y="1664907"/>
                </a:lnTo>
                <a:lnTo>
                  <a:pt x="2079806" y="1699357"/>
                </a:lnTo>
                <a:lnTo>
                  <a:pt x="2042738" y="1732006"/>
                </a:lnTo>
                <a:lnTo>
                  <a:pt x="2091039" y="1749554"/>
                </a:lnTo>
                <a:lnTo>
                  <a:pt x="2138133" y="1768351"/>
                </a:lnTo>
                <a:lnTo>
                  <a:pt x="2183985" y="1788364"/>
                </a:lnTo>
                <a:lnTo>
                  <a:pt x="2228559" y="1809559"/>
                </a:lnTo>
                <a:lnTo>
                  <a:pt x="2271820" y="1831902"/>
                </a:lnTo>
                <a:lnTo>
                  <a:pt x="2313731" y="1855362"/>
                </a:lnTo>
                <a:lnTo>
                  <a:pt x="2354257" y="1879905"/>
                </a:lnTo>
                <a:lnTo>
                  <a:pt x="2393361" y="1905497"/>
                </a:lnTo>
                <a:lnTo>
                  <a:pt x="2431008" y="1932105"/>
                </a:lnTo>
                <a:lnTo>
                  <a:pt x="2472391" y="1963819"/>
                </a:lnTo>
                <a:lnTo>
                  <a:pt x="2511768" y="1996788"/>
                </a:lnTo>
                <a:lnTo>
                  <a:pt x="2549090" y="2030964"/>
                </a:lnTo>
                <a:lnTo>
                  <a:pt x="2584304" y="2066299"/>
                </a:lnTo>
                <a:lnTo>
                  <a:pt x="2617358" y="2102748"/>
                </a:lnTo>
                <a:lnTo>
                  <a:pt x="2648202" y="2140263"/>
                </a:lnTo>
                <a:lnTo>
                  <a:pt x="2676783" y="2178797"/>
                </a:lnTo>
                <a:lnTo>
                  <a:pt x="2703050" y="2218304"/>
                </a:lnTo>
                <a:lnTo>
                  <a:pt x="2726952" y="2258735"/>
                </a:lnTo>
                <a:lnTo>
                  <a:pt x="2748438" y="2300045"/>
                </a:lnTo>
                <a:lnTo>
                  <a:pt x="2767454" y="2342185"/>
                </a:lnTo>
                <a:lnTo>
                  <a:pt x="2783952" y="2385110"/>
                </a:lnTo>
                <a:lnTo>
                  <a:pt x="2797877" y="2428773"/>
                </a:lnTo>
                <a:lnTo>
                  <a:pt x="2809180" y="2473125"/>
                </a:lnTo>
                <a:lnTo>
                  <a:pt x="2817809" y="2518121"/>
                </a:lnTo>
                <a:lnTo>
                  <a:pt x="2823712" y="2563713"/>
                </a:lnTo>
                <a:lnTo>
                  <a:pt x="2826837" y="2609854"/>
                </a:lnTo>
                <a:lnTo>
                  <a:pt x="2827376" y="2663286"/>
                </a:lnTo>
                <a:lnTo>
                  <a:pt x="2825020" y="2713404"/>
                </a:lnTo>
                <a:lnTo>
                  <a:pt x="2819857" y="2760361"/>
                </a:lnTo>
                <a:lnTo>
                  <a:pt x="2811977" y="2804309"/>
                </a:lnTo>
                <a:lnTo>
                  <a:pt x="2801467" y="2845403"/>
                </a:lnTo>
                <a:lnTo>
                  <a:pt x="2761698" y="2855022"/>
                </a:lnTo>
                <a:lnTo>
                  <a:pt x="2721032" y="2864363"/>
                </a:lnTo>
                <a:lnTo>
                  <a:pt x="2679489" y="2873421"/>
                </a:lnTo>
                <a:lnTo>
                  <a:pt x="2637088" y="2882190"/>
                </a:lnTo>
                <a:lnTo>
                  <a:pt x="2593850" y="2890665"/>
                </a:lnTo>
                <a:lnTo>
                  <a:pt x="2549793" y="2898840"/>
                </a:lnTo>
                <a:lnTo>
                  <a:pt x="2459307" y="2914270"/>
                </a:lnTo>
                <a:lnTo>
                  <a:pt x="2365787" y="2928436"/>
                </a:lnTo>
                <a:lnTo>
                  <a:pt x="2269391" y="2941294"/>
                </a:lnTo>
                <a:lnTo>
                  <a:pt x="2170278" y="2952803"/>
                </a:lnTo>
                <a:lnTo>
                  <a:pt x="2068607" y="2962917"/>
                </a:lnTo>
                <a:lnTo>
                  <a:pt x="1964535" y="2971594"/>
                </a:lnTo>
                <a:lnTo>
                  <a:pt x="1858221" y="2978791"/>
                </a:lnTo>
                <a:lnTo>
                  <a:pt x="1749823" y="2984464"/>
                </a:lnTo>
                <a:lnTo>
                  <a:pt x="1639500" y="2988570"/>
                </a:lnTo>
                <a:lnTo>
                  <a:pt x="1527410" y="2991065"/>
                </a:lnTo>
                <a:lnTo>
                  <a:pt x="1413712" y="2991907"/>
                </a:lnTo>
                <a:close/>
              </a:path>
            </a:pathLst>
          </a:custGeom>
          <a:solidFill>
            <a:srgbClr val="5621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595363" y="3052350"/>
            <a:ext cx="2978785" cy="0"/>
          </a:xfrm>
          <a:custGeom>
            <a:avLst/>
            <a:gdLst/>
            <a:ahLst/>
            <a:cxnLst/>
            <a:rect l="l" t="t" r="r" b="b"/>
            <a:pathLst>
              <a:path w="2978784">
                <a:moveTo>
                  <a:pt x="0" y="0"/>
                </a:moveTo>
                <a:lnTo>
                  <a:pt x="2978624" y="0"/>
                </a:lnTo>
              </a:path>
            </a:pathLst>
          </a:custGeom>
          <a:ln w="632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3582663" y="2344201"/>
            <a:ext cx="3004185" cy="784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950" b="1" spc="-125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COVID-19</a:t>
            </a:r>
            <a:endParaRPr sz="4950">
              <a:latin typeface="Lucida Sans"/>
              <a:cs typeface="Lucida San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526296" y="3937466"/>
            <a:ext cx="1134745" cy="0"/>
          </a:xfrm>
          <a:custGeom>
            <a:avLst/>
            <a:gdLst/>
            <a:ahLst/>
            <a:cxnLst/>
            <a:rect l="l" t="t" r="r" b="b"/>
            <a:pathLst>
              <a:path w="1134744">
                <a:moveTo>
                  <a:pt x="0" y="0"/>
                </a:moveTo>
                <a:lnTo>
                  <a:pt x="1134239" y="0"/>
                </a:lnTo>
              </a:path>
            </a:pathLst>
          </a:custGeom>
          <a:ln w="632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907683" y="3937466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5">
                <a:moveTo>
                  <a:pt x="0" y="0"/>
                </a:moveTo>
                <a:lnTo>
                  <a:pt x="1735288" y="0"/>
                </a:lnTo>
              </a:path>
            </a:pathLst>
          </a:custGeom>
          <a:ln w="632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513596" y="3229318"/>
            <a:ext cx="3142615" cy="784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950" b="1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Response</a:t>
            </a:r>
            <a:endParaRPr sz="4950">
              <a:latin typeface="Lucida Sans"/>
              <a:cs typeface="Lucida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287437" y="4822583"/>
            <a:ext cx="1594485" cy="0"/>
          </a:xfrm>
          <a:custGeom>
            <a:avLst/>
            <a:gdLst/>
            <a:ahLst/>
            <a:cxnLst/>
            <a:rect l="l" t="t" r="r" b="b"/>
            <a:pathLst>
              <a:path w="1594484">
                <a:moveTo>
                  <a:pt x="0" y="0"/>
                </a:moveTo>
                <a:lnTo>
                  <a:pt x="1594395" y="0"/>
                </a:lnTo>
              </a:path>
            </a:pathLst>
          </a:custGeom>
          <a:ln w="632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4274737" y="4114434"/>
            <a:ext cx="1619885" cy="7842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950" b="1" spc="-20" dirty="0">
                <a:solidFill>
                  <a:srgbClr val="FFFFFF"/>
                </a:solidFill>
                <a:latin typeface="Lucida Sans"/>
                <a:cs typeface="Lucida Sans"/>
                <a:hlinkClick r:id="rId2"/>
              </a:rPr>
              <a:t>Fund</a:t>
            </a:r>
            <a:endParaRPr sz="495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Narrow</vt:lpstr>
      <vt:lpstr>Calibri</vt:lpstr>
      <vt:lpstr>Lucida Sans</vt:lpstr>
      <vt:lpstr>Office Theme</vt:lpstr>
      <vt:lpstr>Stay in touch.  Participate.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Latina Safehouse Presentation</dc:title>
  <dc:creator>Angela Cesena</dc:creator>
  <cp:keywords>DADtoZgL3QE,BAC2CTjl1iw</cp:keywords>
  <cp:lastModifiedBy>Seymour,Beth</cp:lastModifiedBy>
  <cp:revision>1</cp:revision>
  <dcterms:created xsi:type="dcterms:W3CDTF">2020-04-10T00:15:40Z</dcterms:created>
  <dcterms:modified xsi:type="dcterms:W3CDTF">2020-04-10T00:15:58Z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Canva</vt:lpwstr>
  </property>
  <property fmtid="{D5CDD505-2E9C-101B-9397-08002B2CF9AE}" pid="4" name="LastSaved">
    <vt:filetime>2020-04-10T00:00:00Z</vt:filetime>
  </property>
</Properties>
</file>